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"/>
  </p:notesMasterIdLst>
  <p:sldIdLst>
    <p:sldId id="269" r:id="rId2"/>
    <p:sldId id="270" r:id="rId3"/>
    <p:sldId id="27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6374" autoAdjust="0"/>
  </p:normalViewPr>
  <p:slideViewPr>
    <p:cSldViewPr snapToGrid="0" snapToObjects="1">
      <p:cViewPr varScale="1">
        <p:scale>
          <a:sx n="97" d="100"/>
          <a:sy n="97" d="100"/>
        </p:scale>
        <p:origin x="8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9/8/2018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DROP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Relationship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1732517" y="140407"/>
            <a:ext cx="841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2 – SELECT &amp; ORDER BY clauses in MS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71881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a basic SELECT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select all columns 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Select some or all columns using column name/s 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change column headings in SELECT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perform mathematical operations in SELECT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other built in functions in SELECT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Conditional evaluations in SELECT clause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select the top n values in SELECT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filter duplicate in SELECT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a basic ORDER BY clause?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4461625" y="140407"/>
            <a:ext cx="2959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11666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Select the top 10 Lakes with the largest area size?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You found an expert prediction that a Sea level will raise six feet at the end of the next five year,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calculate the depth of each Sea five years from now?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Display unique Rivers for your report?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Calculate the result of the sum of 4 and 5, multiplied by 6 using SQL?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Display all columns from Airport table, in  a descending order of Airport name by state?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64161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21657</TotalTime>
  <Words>348</Words>
  <Application>Microsoft Office PowerPoint</Application>
  <PresentationFormat>Widescreen</PresentationFormat>
  <Paragraphs>76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Biz. Nigatu</cp:lastModifiedBy>
  <cp:revision>84</cp:revision>
  <dcterms:created xsi:type="dcterms:W3CDTF">2018-07-15T12:08:32Z</dcterms:created>
  <dcterms:modified xsi:type="dcterms:W3CDTF">2018-09-11T12:18:29Z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